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2" r:id="rId5"/>
    <p:sldId id="266" r:id="rId6"/>
    <p:sldId id="267" r:id="rId7"/>
    <p:sldId id="263" r:id="rId8"/>
    <p:sldId id="268" r:id="rId9"/>
    <p:sldId id="265" r:id="rId10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juhtslaidi alapealkirja laadi redigeerimiseks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2549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5897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8310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705243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1579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57503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990184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61989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39678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987210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Redigeeri juhtslaidi tekstilaade</a:t>
            </a:r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BF32-475C-427D-95B4-F91DBC4CB704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39922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ja kohatäid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Redigeeri juhtslaidi tekstilaade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ABF32-475C-427D-95B4-F91DBC4CB704}" type="datetimeFigureOut">
              <a:rPr lang="et-EE" smtClean="0"/>
              <a:t>20.01.2021</a:t>
            </a:fld>
            <a:endParaRPr lang="et-EE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A8BC1-C09E-4B26-9EBF-63A6E57AE040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9546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lgulinna.weebly.com/" TargetMode="External"/><Relationship Id="rId2" Type="http://schemas.openxmlformats.org/officeDocument/2006/relationships/hyperlink" Target="https://e-koolikott.ee/oppematerjal/16660-Psuhholoogia-uurimismeetodid-Eetikaprobleemid-uurimistoos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psyhholoog.weebly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lsc.cornell.edu/how-to-study/taking-notes/cornell-note-taking-syste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uurimusealused.weebly.com/motildeisted.html" TargetMode="External"/><Relationship Id="rId2" Type="http://schemas.openxmlformats.org/officeDocument/2006/relationships/hyperlink" Target="https://www.apollo.ee/psuhholoogia-uurimismeetodid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-koolikott.ee/kogumik/19062-Psuhholoogia-kui-teadus-Psuhholoogia-uurimismeetodid-ja-teoreetilised-suunad" TargetMode="External"/><Relationship Id="rId4" Type="http://schemas.openxmlformats.org/officeDocument/2006/relationships/hyperlink" Target="https://www.youtube.com/watch?v=M0yhHKWUa0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aasi.ee/teema/peaasi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Inimeseõpetuse valikaine</a:t>
            </a:r>
            <a:br>
              <a:rPr lang="et-EE" dirty="0" smtClean="0"/>
            </a:br>
            <a:r>
              <a:rPr lang="et-EE" dirty="0" smtClean="0">
                <a:hlinkClick r:id="rId2"/>
              </a:rPr>
              <a:t>Psühholoogia</a:t>
            </a:r>
            <a:endParaRPr lang="et-EE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327707"/>
          </a:xfrm>
        </p:spPr>
        <p:txBody>
          <a:bodyPr>
            <a:normAutofit/>
          </a:bodyPr>
          <a:lstStyle/>
          <a:p>
            <a:r>
              <a:rPr lang="et-EE" dirty="0" smtClean="0"/>
              <a:t>1. Aineveeb - </a:t>
            </a:r>
            <a:r>
              <a:rPr lang="et-EE" dirty="0" smtClean="0">
                <a:hlinkClick r:id="rId3"/>
              </a:rPr>
              <a:t>www.pelgulinna.weebly.com </a:t>
            </a:r>
            <a:endParaRPr lang="et-EE" dirty="0">
              <a:hlinkClick r:id="rId4" action="ppaction://hlinkfile"/>
            </a:endParaRPr>
          </a:p>
          <a:p>
            <a:r>
              <a:rPr lang="et-EE" dirty="0" smtClean="0"/>
              <a:t>2. Õpetaja - </a:t>
            </a:r>
            <a:r>
              <a:rPr lang="et-EE" dirty="0" smtClean="0">
                <a:hlinkClick r:id="rId4" action="ppaction://hlinkfile"/>
              </a:rPr>
              <a:t>Kärt Käesel</a:t>
            </a:r>
            <a:endParaRPr lang="et-EE" dirty="0" smtClean="0"/>
          </a:p>
          <a:p>
            <a:r>
              <a:rPr lang="et-EE" dirty="0" smtClean="0"/>
              <a:t>3. 14 +  7 = 21 tundi / aprill</a:t>
            </a:r>
          </a:p>
        </p:txBody>
      </p:sp>
    </p:spTree>
    <p:extLst>
      <p:ext uri="{BB962C8B-B14F-4D97-AF65-F5344CB8AC3E}">
        <p14:creationId xmlns:p14="http://schemas.microsoft.com/office/powerpoint/2010/main" val="139484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Märkmete tegemine </a:t>
            </a:r>
            <a:r>
              <a:rPr lang="et-EE" dirty="0" err="1" smtClean="0"/>
              <a:t>Cornelli</a:t>
            </a:r>
            <a:r>
              <a:rPr lang="et-EE" dirty="0" smtClean="0"/>
              <a:t> moodi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>
                <a:hlinkClick r:id="rId2"/>
              </a:rPr>
              <a:t>http://lsc.cornell.edu/how-to-study/taking-notes/cornell-note-taking-system</a:t>
            </a:r>
            <a:r>
              <a:rPr lang="et-EE" dirty="0" smtClean="0">
                <a:hlinkClick r:id="rId2"/>
              </a:rPr>
              <a:t>/</a:t>
            </a:r>
            <a:endParaRPr lang="et-EE" dirty="0" smtClean="0"/>
          </a:p>
          <a:p>
            <a:r>
              <a:rPr lang="et-EE" dirty="0" smtClean="0"/>
              <a:t>Jooni leht kolmeks näidise järgi ja kirjuta pealkirjad, täida kõigepealt 1. sektor (märkmed), siis moodusta 2-3 küsimust iga alateema kohta ja kirjuta need sektorisse 2 (</a:t>
            </a:r>
            <a:r>
              <a:rPr lang="et-EE" dirty="0" err="1" smtClean="0"/>
              <a:t>cue</a:t>
            </a:r>
            <a:r>
              <a:rPr lang="et-EE" dirty="0" smtClean="0"/>
              <a:t>) ja kõige lõpus võta kolm teemat kokku sektoris 3 (kokkuvõtted)</a:t>
            </a:r>
          </a:p>
          <a:p>
            <a:r>
              <a:rPr lang="et-EE" dirty="0" smtClean="0"/>
              <a:t>Kuula loengut ja pane olulisem kirja nii nagu oskad</a:t>
            </a:r>
          </a:p>
          <a:p>
            <a:r>
              <a:rPr lang="et-EE" dirty="0" smtClean="0"/>
              <a:t>Harjutame seda igas tunnis</a:t>
            </a:r>
          </a:p>
        </p:txBody>
      </p:sp>
    </p:spTree>
    <p:extLst>
      <p:ext uri="{BB962C8B-B14F-4D97-AF65-F5344CB8AC3E}">
        <p14:creationId xmlns:p14="http://schemas.microsoft.com/office/powerpoint/2010/main" val="383617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1. </a:t>
            </a:r>
            <a:r>
              <a:rPr lang="et-EE" dirty="0" smtClean="0">
                <a:hlinkClick r:id="rId2"/>
              </a:rPr>
              <a:t>Psühholoogia uurimismeetodid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85092" y="1690688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t-EE" dirty="0" smtClean="0"/>
              <a:t>Uuringud  </a:t>
            </a:r>
            <a:r>
              <a:rPr lang="et-EE" dirty="0">
                <a:hlinkClick r:id="rId3"/>
              </a:rPr>
              <a:t>https://</a:t>
            </a:r>
            <a:r>
              <a:rPr lang="et-EE" dirty="0" smtClean="0">
                <a:hlinkClick r:id="rId3"/>
              </a:rPr>
              <a:t>uurimusealused.weebly.com/motildeisted.html</a:t>
            </a:r>
            <a:r>
              <a:rPr lang="et-EE" dirty="0" smtClean="0"/>
              <a:t> </a:t>
            </a:r>
          </a:p>
          <a:p>
            <a:pPr marL="514350" indent="-514350">
              <a:buAutoNum type="arabicPeriod"/>
            </a:pPr>
            <a:r>
              <a:rPr lang="et-EE" dirty="0" smtClean="0"/>
              <a:t>Katsed</a:t>
            </a:r>
          </a:p>
          <a:p>
            <a:pPr marL="0" indent="0">
              <a:buNone/>
            </a:pPr>
            <a:r>
              <a:rPr lang="et-EE" dirty="0" smtClean="0">
                <a:hlinkClick r:id="rId4"/>
              </a:rPr>
              <a:t>https://www.youtube.com/watch?v=M0yhHKWUa0g</a:t>
            </a:r>
            <a:endParaRPr lang="et-EE" dirty="0" smtClean="0"/>
          </a:p>
          <a:p>
            <a:pPr marL="514350" indent="-514350">
              <a:buAutoNum type="arabicPeriod" startAt="3"/>
            </a:pPr>
            <a:r>
              <a:rPr lang="et-EE" dirty="0" smtClean="0"/>
              <a:t>Uuri ja </a:t>
            </a:r>
            <a:r>
              <a:rPr lang="et-EE" dirty="0"/>
              <a:t>katseta ise - </a:t>
            </a:r>
            <a:r>
              <a:rPr lang="et-EE" dirty="0">
                <a:hlinkClick r:id="rId5"/>
              </a:rPr>
              <a:t>https://</a:t>
            </a:r>
            <a:r>
              <a:rPr lang="et-EE" dirty="0" smtClean="0">
                <a:hlinkClick r:id="rId5"/>
              </a:rPr>
              <a:t>e-koolikott.ee/kogumik/19062-Psuhholoogia-kui-teadus-Psuhholoogia-uurimismeetodid-ja-teoreetilised-suunad</a:t>
            </a:r>
            <a:r>
              <a:rPr lang="et-EE" dirty="0" smtClean="0"/>
              <a:t> </a:t>
            </a:r>
          </a:p>
          <a:p>
            <a:pPr marL="514350" indent="-514350">
              <a:buAutoNum type="arabicPeriod" startAt="3"/>
            </a:pPr>
            <a:r>
              <a:rPr lang="et-EE" dirty="0" smtClean="0"/>
              <a:t>Hüppa vasakule – täida 2. lahter // koosta  teema kohta 3 küsimust.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3556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Teeme nii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Ühinege neljaliikmeliseks rühmaks. Tee märkmeid oma lehele.</a:t>
            </a:r>
          </a:p>
          <a:p>
            <a:r>
              <a:rPr lang="et-EE" dirty="0" smtClean="0"/>
              <a:t>Arutage teemal:  MIS ON teie hinnangul või arvates NORM? </a:t>
            </a:r>
            <a:r>
              <a:rPr lang="et-EE" dirty="0" smtClean="0"/>
              <a:t>Pane olulisemad mõtted endale kirja.</a:t>
            </a:r>
            <a:endParaRPr lang="et-EE" dirty="0" smtClean="0"/>
          </a:p>
          <a:p>
            <a:endParaRPr lang="et-EE" dirty="0" smtClean="0"/>
          </a:p>
          <a:p>
            <a:r>
              <a:rPr lang="et-EE" dirty="0" smtClean="0"/>
              <a:t>Arutame koos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8809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2. NORM: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34314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Hüppa vasakule – kirjuta enda küsimused selle teema juurde.</a:t>
            </a:r>
          </a:p>
          <a:p>
            <a:r>
              <a:rPr lang="et-EE" dirty="0" smtClean="0"/>
              <a:t>Muuhulgas mõtiskle – miks me üldse sellest räägime? Mis tingib selle, et ei tohi olla ebanormaalne? Kas ebanormaalsus üldse on olemas? 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2652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3. Vaimne tervis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>
                <a:hlinkClick r:id="rId2"/>
              </a:rPr>
              <a:t>https://peaasi.ee/teema/peaasi</a:t>
            </a:r>
            <a:r>
              <a:rPr lang="et-EE" dirty="0" smtClean="0">
                <a:hlinkClick r:id="rId2"/>
              </a:rPr>
              <a:t>/</a:t>
            </a: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Häireid saab eristada mitut moodi:</a:t>
            </a:r>
          </a:p>
          <a:p>
            <a:pPr>
              <a:buFontTx/>
              <a:buChar char="-"/>
            </a:pPr>
            <a:r>
              <a:rPr lang="et-EE" dirty="0" smtClean="0"/>
              <a:t>Levimuse järgi / sõltuvused, meeleolu ja ärevus on levinumad</a:t>
            </a:r>
          </a:p>
          <a:p>
            <a:pPr>
              <a:buFontTx/>
              <a:buChar char="-"/>
            </a:pPr>
            <a:r>
              <a:rPr lang="et-EE" dirty="0"/>
              <a:t>V</a:t>
            </a:r>
            <a:r>
              <a:rPr lang="et-EE" dirty="0" smtClean="0"/>
              <a:t>anuse ja soo järgi</a:t>
            </a:r>
          </a:p>
          <a:p>
            <a:pPr>
              <a:buFontTx/>
              <a:buChar char="-"/>
            </a:pPr>
            <a:r>
              <a:rPr lang="et-EE" dirty="0" smtClean="0"/>
              <a:t>Kestvuse ja tugevuse järgi</a:t>
            </a:r>
          </a:p>
          <a:p>
            <a:pPr>
              <a:buFontTx/>
              <a:buChar char="-"/>
            </a:pPr>
            <a:r>
              <a:rPr lang="et-EE" dirty="0" smtClean="0"/>
              <a:t>Ohtlikkuse järgi / kliiniline krooniline depressioon, </a:t>
            </a:r>
            <a:r>
              <a:rPr lang="et-EE" dirty="0" err="1" smtClean="0"/>
              <a:t>anoreksia</a:t>
            </a:r>
            <a:r>
              <a:rPr lang="et-EE" dirty="0" smtClean="0"/>
              <a:t>, skisofreenia</a:t>
            </a:r>
            <a:endParaRPr lang="et-EE" dirty="0" smtClean="0"/>
          </a:p>
          <a:p>
            <a:pPr>
              <a:buFontTx/>
              <a:buChar char="-"/>
            </a:pPr>
            <a:endParaRPr lang="et-EE" dirty="0" smtClean="0"/>
          </a:p>
          <a:p>
            <a:pPr>
              <a:buFontTx/>
              <a:buChar char="-"/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97027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Küsimused läbi mõtlemiseks: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838200" y="1345223"/>
            <a:ext cx="10515600" cy="4831740"/>
          </a:xfrm>
        </p:spPr>
        <p:txBody>
          <a:bodyPr>
            <a:normAutofit fontScale="92500" lnSpcReduction="10000"/>
          </a:bodyPr>
          <a:lstStyle/>
          <a:p>
            <a:r>
              <a:rPr lang="et-EE" dirty="0"/>
              <a:t>Milliste tegevuste kaudu toetan seda, et mul oleks hea olla, et mul oleks energiat, häid mõtteid? </a:t>
            </a:r>
            <a:endParaRPr lang="et-EE" dirty="0" smtClean="0"/>
          </a:p>
          <a:p>
            <a:r>
              <a:rPr lang="et-EE" dirty="0" smtClean="0"/>
              <a:t>Mis </a:t>
            </a:r>
            <a:r>
              <a:rPr lang="et-EE" dirty="0"/>
              <a:t>aitab mul hästi magada (hea une nõuanded)? </a:t>
            </a:r>
            <a:endParaRPr lang="et-EE" dirty="0" smtClean="0"/>
          </a:p>
          <a:p>
            <a:r>
              <a:rPr lang="et-EE" dirty="0" smtClean="0"/>
              <a:t>Milliste </a:t>
            </a:r>
            <a:r>
              <a:rPr lang="et-EE" dirty="0"/>
              <a:t>tegevuste kaudu toetan seda, et tuleksin toime õppimisega ja muude kohustustega? </a:t>
            </a:r>
            <a:endParaRPr lang="et-EE" dirty="0" smtClean="0"/>
          </a:p>
          <a:p>
            <a:r>
              <a:rPr lang="et-EE" dirty="0" smtClean="0"/>
              <a:t>Mis </a:t>
            </a:r>
            <a:r>
              <a:rPr lang="et-EE" dirty="0"/>
              <a:t>aitab mul toime tulla pingeliste hetkedega? </a:t>
            </a:r>
            <a:endParaRPr lang="et-EE" dirty="0" smtClean="0"/>
          </a:p>
          <a:p>
            <a:r>
              <a:rPr lang="et-EE" dirty="0" smtClean="0"/>
              <a:t>Kuidas </a:t>
            </a:r>
            <a:r>
              <a:rPr lang="et-EE" dirty="0"/>
              <a:t>saan panustada ühiskonna või teiste inimeste heaks? </a:t>
            </a:r>
            <a:endParaRPr lang="et-EE" dirty="0" smtClean="0"/>
          </a:p>
          <a:p>
            <a:r>
              <a:rPr lang="et-EE" dirty="0" smtClean="0"/>
              <a:t>Milliseid </a:t>
            </a:r>
            <a:r>
              <a:rPr lang="et-EE" dirty="0"/>
              <a:t>oskusi tahaksin juurde õppida, et ennast hästi tunda? </a:t>
            </a:r>
            <a:endParaRPr lang="et-EE" dirty="0" smtClean="0"/>
          </a:p>
          <a:p>
            <a:r>
              <a:rPr lang="et-EE" dirty="0" smtClean="0"/>
              <a:t>Mida </a:t>
            </a:r>
            <a:r>
              <a:rPr lang="et-EE" dirty="0"/>
              <a:t>ma peaksin sööma, et see minu tervist toetaks (näiteid toitudest või toiduainegruppidest ja mida need meile annavad)? </a:t>
            </a:r>
            <a:endParaRPr lang="et-EE" dirty="0" smtClean="0"/>
          </a:p>
          <a:p>
            <a:r>
              <a:rPr lang="et-EE" dirty="0" smtClean="0"/>
              <a:t>Millised </a:t>
            </a:r>
            <a:r>
              <a:rPr lang="et-EE" dirty="0"/>
              <a:t>tegevused EI toeta minu vaimset või füüsilist tervist?</a:t>
            </a:r>
          </a:p>
        </p:txBody>
      </p:sp>
    </p:spTree>
    <p:extLst>
      <p:ext uri="{BB962C8B-B14F-4D97-AF65-F5344CB8AC3E}">
        <p14:creationId xmlns:p14="http://schemas.microsoft.com/office/powerpoint/2010/main" val="273804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Õppimise võtted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Kirjuta kokkuvõte sektorisse 3 / </a:t>
            </a:r>
            <a:r>
              <a:rPr lang="et-EE" dirty="0" err="1" smtClean="0"/>
              <a:t>reflect</a:t>
            </a:r>
            <a:r>
              <a:rPr lang="et-EE" dirty="0" smtClean="0"/>
              <a:t>, </a:t>
            </a:r>
            <a:r>
              <a:rPr lang="et-EE" dirty="0" err="1" smtClean="0"/>
              <a:t>review</a:t>
            </a:r>
            <a:endParaRPr lang="et-EE" dirty="0" smtClean="0"/>
          </a:p>
          <a:p>
            <a:endParaRPr lang="et-EE" dirty="0"/>
          </a:p>
          <a:p>
            <a:r>
              <a:rPr lang="et-EE" dirty="0" smtClean="0"/>
              <a:t>Kata </a:t>
            </a:r>
            <a:r>
              <a:rPr lang="et-EE" dirty="0" smtClean="0"/>
              <a:t>paberi või käega kinni sektor </a:t>
            </a:r>
            <a:r>
              <a:rPr lang="et-EE" dirty="0" smtClean="0"/>
              <a:t>1 / </a:t>
            </a:r>
            <a:r>
              <a:rPr lang="et-EE" dirty="0" err="1" smtClean="0"/>
              <a:t>reduce</a:t>
            </a:r>
            <a:endParaRPr lang="et-EE" dirty="0" smtClean="0"/>
          </a:p>
          <a:p>
            <a:r>
              <a:rPr lang="et-EE" dirty="0" smtClean="0"/>
              <a:t>Vasta peast enda poolt esitatud </a:t>
            </a:r>
            <a:r>
              <a:rPr lang="et-EE" dirty="0" smtClean="0"/>
              <a:t>küsimustele / </a:t>
            </a:r>
            <a:r>
              <a:rPr lang="et-EE" dirty="0" err="1" smtClean="0"/>
              <a:t>recite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489885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369</Words>
  <Application>Microsoft Office PowerPoint</Application>
  <PresentationFormat>Laiekraan</PresentationFormat>
  <Paragraphs>44</Paragraphs>
  <Slides>9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Office'i kujundus</vt:lpstr>
      <vt:lpstr>Inimeseõpetuse valikaine Psühholoogia</vt:lpstr>
      <vt:lpstr>Märkmete tegemine Cornelli moodi</vt:lpstr>
      <vt:lpstr>1. Psühholoogia uurimismeetodid</vt:lpstr>
      <vt:lpstr>Teeme nii</vt:lpstr>
      <vt:lpstr>2. NORM:</vt:lpstr>
      <vt:lpstr>PowerPointi esitlus</vt:lpstr>
      <vt:lpstr>3. Vaimne tervis</vt:lpstr>
      <vt:lpstr>Küsimused läbi mõtlemiseks:</vt:lpstr>
      <vt:lpstr>Õppimise võtted</vt:lpstr>
    </vt:vector>
  </TitlesOfParts>
  <Company>Tallinna Haridusamet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Inimeseõpetuse valikaine Psühholoogia</dc:title>
  <dc:creator>kasutaja</dc:creator>
  <cp:lastModifiedBy>Kärt Käesel</cp:lastModifiedBy>
  <cp:revision>14</cp:revision>
  <dcterms:created xsi:type="dcterms:W3CDTF">2021-01-12T19:30:42Z</dcterms:created>
  <dcterms:modified xsi:type="dcterms:W3CDTF">2021-01-20T07:42:09Z</dcterms:modified>
</cp:coreProperties>
</file>