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143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353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15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515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972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19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494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25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82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653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706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76F9-FCF1-490D-A6AA-AA575B02548E}" type="datetimeFigureOut">
              <a:rPr lang="et-EE" smtClean="0"/>
              <a:t>26.01.2021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89D5-235A-49F4-822E-A98C18C9D6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642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gulinna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asi.e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haelbach.de/ot/index.html" TargetMode="External"/><Relationship Id="rId2" Type="http://schemas.openxmlformats.org/officeDocument/2006/relationships/hyperlink" Target="https://et.wikipedia.org/wiki/Meel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wk9hCHUcR4" TargetMode="External"/><Relationship Id="rId2" Type="http://schemas.openxmlformats.org/officeDocument/2006/relationships/hyperlink" Target="https://www.elu24.ee/6410552/nagu-ikka-internetirahvas-jalle-kahes-leeris-vaata-pilti-kas-sina-naed-sel-noort-voi-vana-na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eaasi.ee/mis-on-tahelepanu/" TargetMode="External"/><Relationship Id="rId2" Type="http://schemas.openxmlformats.org/officeDocument/2006/relationships/hyperlink" Target="https://video.nationalgeographic.com/tv/brain-games/00000144-0e78-db5f-af65-cefa18c200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deo.nationalgeographic.com/video/brain-games" TargetMode="External"/><Relationship Id="rId4" Type="http://schemas.openxmlformats.org/officeDocument/2006/relationships/hyperlink" Target="https://etv.err.ee/selge-pi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TAJU</a:t>
            </a:r>
            <a:br>
              <a:rPr lang="et-EE" dirty="0" smtClean="0"/>
            </a:br>
            <a:r>
              <a:rPr lang="et-EE" dirty="0" smtClean="0"/>
              <a:t>TÄHELEPANU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27.01.2021</a:t>
            </a:r>
          </a:p>
          <a:p>
            <a:r>
              <a:rPr lang="et-EE" dirty="0" smtClean="0">
                <a:hlinkClick r:id="rId2"/>
              </a:rPr>
              <a:t>www.pelgulinna.weebly.com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172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oleme rääkinud: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t-EE" dirty="0" smtClean="0"/>
              <a:t>Vaimne tervis </a:t>
            </a:r>
            <a:r>
              <a:rPr lang="et-EE" dirty="0" smtClean="0">
                <a:hlinkClick r:id="rId2"/>
              </a:rPr>
              <a:t>www.peaasi.ee</a:t>
            </a:r>
            <a:r>
              <a:rPr lang="et-EE" dirty="0" smtClean="0"/>
              <a:t> </a:t>
            </a:r>
          </a:p>
          <a:p>
            <a:pPr>
              <a:buFontTx/>
              <a:buChar char="-"/>
            </a:pPr>
            <a:r>
              <a:rPr lang="et-EE" dirty="0" smtClean="0"/>
              <a:t>Konspekteeri nr 2 töölehele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493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me ei rääkinud: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</a:t>
            </a:r>
            <a:r>
              <a:rPr lang="et-EE" dirty="0" smtClean="0"/>
              <a:t>äitumise bioloogilised alused – bioloogia gümnaasiumile?</a:t>
            </a:r>
          </a:p>
          <a:p>
            <a:r>
              <a:rPr lang="et-EE" dirty="0" smtClean="0"/>
              <a:t>Närvirakk, närvisüsteem, inimese keemiline koostis</a:t>
            </a:r>
          </a:p>
          <a:p>
            <a:r>
              <a:rPr lang="et-EE" dirty="0" smtClean="0">
                <a:hlinkClick r:id="rId2"/>
              </a:rPr>
              <a:t>Meeled</a:t>
            </a:r>
            <a:r>
              <a:rPr lang="et-EE" dirty="0" smtClean="0"/>
              <a:t> – bioloogia VII kl</a:t>
            </a:r>
          </a:p>
          <a:p>
            <a:r>
              <a:rPr lang="et-EE" dirty="0" smtClean="0">
                <a:hlinkClick r:id="rId3"/>
              </a:rPr>
              <a:t>Meeled petavad </a:t>
            </a:r>
            <a:endParaRPr lang="et-EE" dirty="0" smtClean="0"/>
          </a:p>
          <a:p>
            <a:r>
              <a:rPr lang="et-EE" dirty="0" smtClean="0"/>
              <a:t>Teadvus – keegi ei tea…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Täida 2. lahter 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1026" name="Picture 2" descr="One Hearing but Many sights and hearts – IIUM Tod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53" y="2828674"/>
            <a:ext cx="3596054" cy="402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9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TAJU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Psüühiline protsess, mis annab infot terviku kohta / näited</a:t>
            </a:r>
          </a:p>
          <a:p>
            <a:r>
              <a:rPr lang="et-EE" dirty="0" smtClean="0"/>
              <a:t>Taju on püsiv / järv on järv</a:t>
            </a:r>
          </a:p>
          <a:p>
            <a:r>
              <a:rPr lang="et-EE" dirty="0" smtClean="0"/>
              <a:t>Tajumine oleneb / </a:t>
            </a:r>
            <a:r>
              <a:rPr lang="et-EE" dirty="0" smtClean="0">
                <a:hlinkClick r:id="rId2"/>
              </a:rPr>
              <a:t>https://www.elu24.ee/6410552/nagu-ikka-internetirahvas-jalle-kahes-leeris-vaata-pilti-kas-sina-naed-sel-noort-voi-vana-naist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https://youtu.be/_wk9hCHUcR4</a:t>
            </a:r>
            <a:r>
              <a:rPr lang="et-EE" dirty="0" smtClean="0"/>
              <a:t> kehataju, isiksuse taju, ajataju, kohataju, sotsiaalne taju jne</a:t>
            </a:r>
          </a:p>
          <a:p>
            <a:endParaRPr lang="et-EE" dirty="0" smtClean="0"/>
          </a:p>
          <a:p>
            <a:r>
              <a:rPr lang="et-EE" dirty="0" smtClean="0"/>
              <a:t>HÜPPA VASAKULE – täida 2. lahter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829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TÄHELEPANU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>
                <a:hlinkClick r:id="rId2"/>
              </a:rPr>
              <a:t>https://video.nationalgeographic.com/tv/brain-games/00000144-0e78-db5f-af65-cefa18c20000</a:t>
            </a:r>
            <a:r>
              <a:rPr lang="et-EE" dirty="0" smtClean="0"/>
              <a:t> </a:t>
            </a:r>
          </a:p>
          <a:p>
            <a:r>
              <a:rPr lang="et-EE" dirty="0" smtClean="0">
                <a:hlinkClick r:id="rId3"/>
              </a:rPr>
              <a:t>https://peaasi.ee/mis-on-tahelepanu/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/>
              <a:t>T</a:t>
            </a:r>
            <a:r>
              <a:rPr lang="et-EE" dirty="0" smtClean="0"/>
              <a:t>ähelepanu igapäevaelus / püsivus, jagunemine, ümberlülitumine</a:t>
            </a:r>
          </a:p>
          <a:p>
            <a:r>
              <a:rPr lang="et-EE" dirty="0" smtClean="0"/>
              <a:t>Tähelepanu puudumine igapäevaelus</a:t>
            </a:r>
          </a:p>
          <a:p>
            <a:r>
              <a:rPr lang="et-EE" dirty="0" smtClean="0"/>
              <a:t>„Selge pilt“ saatesari ETVs: </a:t>
            </a:r>
            <a:r>
              <a:rPr lang="et-EE" dirty="0" smtClean="0">
                <a:hlinkClick r:id="rId4"/>
              </a:rPr>
              <a:t>https://etv.err.ee/selge-pilt</a:t>
            </a:r>
            <a:r>
              <a:rPr lang="et-EE" dirty="0" smtClean="0"/>
              <a:t> 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et-EE" dirty="0" smtClean="0"/>
              <a:t>praktiline töö – visualiseerimine </a:t>
            </a:r>
            <a:r>
              <a:rPr lang="et-EE" dirty="0" smtClean="0">
                <a:hlinkClick r:id="rId5"/>
              </a:rPr>
              <a:t>https://video.nationalgeographic.com/video/brain-games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Täida 2. lahter </a:t>
            </a:r>
          </a:p>
          <a:p>
            <a:pPr marL="0" indent="0">
              <a:buNone/>
            </a:pPr>
            <a:r>
              <a:rPr lang="et-EE" dirty="0" smtClean="0"/>
              <a:t>Täida 3. lahter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876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144</Words>
  <Application>Microsoft Office PowerPoint</Application>
  <PresentationFormat>Laiekraan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Office'i kujundus</vt:lpstr>
      <vt:lpstr>TAJU TÄHELEPANU</vt:lpstr>
      <vt:lpstr>Mida oleme rääkinud:</vt:lpstr>
      <vt:lpstr>Mida me ei rääkinud:</vt:lpstr>
      <vt:lpstr>TAJU</vt:lpstr>
      <vt:lpstr>TÄHELEPANU</vt:lpstr>
    </vt:vector>
  </TitlesOfParts>
  <Company>Tallinna Linnakantselei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Taju, tähelepanu,  mõtlemine, mälu.</dc:title>
  <dc:creator>Kärt Käesel</dc:creator>
  <cp:lastModifiedBy>Kärt Käesel</cp:lastModifiedBy>
  <cp:revision>6</cp:revision>
  <dcterms:created xsi:type="dcterms:W3CDTF">2021-01-26T13:15:09Z</dcterms:created>
  <dcterms:modified xsi:type="dcterms:W3CDTF">2021-01-26T14:06:44Z</dcterms:modified>
</cp:coreProperties>
</file>