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57" r:id="rId6"/>
    <p:sldId id="25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alamtiitli laadi redigeerimiseks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1508F-C572-4924-B5F7-CB1F22FC6CF5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AE40-2B76-45B8-88BE-9B360EB7C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AD0F5-4155-486E-A972-DED5060203AA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EA08-8BFA-4B6F-8746-3C8329CA5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AC212-3196-48F2-9999-7100CC48619D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3E3B6-CF12-4A27-8B21-C279A59EE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6B17-17BC-49AB-AD22-B0EA481E19F5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DE026-7C1D-4CC2-B63C-7F11DF8DC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D0F8D-DF85-4ED3-ACF6-ABAC85594B3B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810A1-E730-4315-A0CE-FABCFBD77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8402-BA87-4F96-9DCB-AA011495A4E9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6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276E-716D-455C-AF7A-DF8D27ACE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7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64744-BF78-4041-9037-F07228B30905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8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FA-1B90-4D58-B2FA-60595BD41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35D4D-B712-4FB6-A202-98A5C866386A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4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E0C45-6FEA-481E-8F90-8F054590B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3D09-F5B0-4A5E-90C3-0E04EA925C2D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3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88DBA-0CA6-4106-9667-EB4194A61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3F662-23EE-45D9-A110-9FEF4A9A072D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6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EDDB9-AF07-48A9-8AFC-37CF63E06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4C6A5-A61A-4790-8143-F1F3B6B2684F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6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3D148-CFB8-4928-BC64-A411AE25B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ealkirja kohatäid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Klõpsake tiitlilaadi muutmiseks</a:t>
            </a:r>
            <a:endParaRPr lang="en-US" smtClean="0"/>
          </a:p>
        </p:txBody>
      </p:sp>
      <p:sp>
        <p:nvSpPr>
          <p:cNvPr id="1027" name="Teksti kohatäid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smtClean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4CF957-F028-4874-8158-825B02575AD7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59FDA3-607F-41D1-9B7C-6BE5E54BC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mtClean="0">
                <a:latin typeface="Arial" charset="0"/>
              </a:rPr>
              <a:t>8. ISIKSUS</a:t>
            </a:r>
            <a:endParaRPr lang="en-US" smtClean="0">
              <a:latin typeface="Arial" charset="0"/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mtClean="0">
                <a:solidFill>
                  <a:srgbClr val="898989"/>
                </a:solidFill>
                <a:latin typeface="Arial" charset="0"/>
              </a:rPr>
              <a:t>ISIKSUSEPSÜHHOLOOGIA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smtClean="0"/>
              <a:t>Isikuomaduste ja võimete testimine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INTERNETI TEEL</a:t>
            </a:r>
          </a:p>
          <a:p>
            <a:r>
              <a:rPr lang="et-EE" dirty="0" smtClean="0"/>
              <a:t>RAAMATUTE ABIGA</a:t>
            </a:r>
          </a:p>
          <a:p>
            <a:r>
              <a:rPr lang="et-EE" dirty="0" smtClean="0"/>
              <a:t>KARJÄÄRINÕUSTAJA JUURES</a:t>
            </a:r>
          </a:p>
          <a:p>
            <a:r>
              <a:rPr lang="et-EE" dirty="0" smtClean="0"/>
              <a:t>PSÜHHOLOOGI JUURES</a:t>
            </a:r>
          </a:p>
          <a:p>
            <a:r>
              <a:rPr lang="et-EE" dirty="0" smtClean="0"/>
              <a:t>SISSEASTUMISEL KUHUGI</a:t>
            </a:r>
          </a:p>
          <a:p>
            <a:r>
              <a:rPr lang="et-EE" dirty="0" smtClean="0"/>
              <a:t>TÖÖLE SAAMISEKS – KUTSESOBIVUS</a:t>
            </a:r>
          </a:p>
          <a:p>
            <a:r>
              <a:rPr lang="et-EE" dirty="0" smtClean="0"/>
              <a:t>ENESEARENGU KOOLITUSTEL</a:t>
            </a:r>
            <a:endParaRPr lang="et-EE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MÕTLE, VALI JA MÄRGI </a:t>
            </a:r>
            <a:r>
              <a:rPr lang="et-EE" dirty="0" smtClean="0"/>
              <a:t>ÜLES :</a:t>
            </a:r>
            <a:endParaRPr lang="en-US" dirty="0" smtClean="0"/>
          </a:p>
        </p:txBody>
      </p:sp>
      <p:sp>
        <p:nvSpPr>
          <p:cNvPr id="1638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dirty="0" smtClean="0"/>
              <a:t>KÕIK OMADUSED, ASJAOLUD, TEGURID, MIS SUL JA SINU KLASSIKAASLASTEL ON </a:t>
            </a:r>
            <a:r>
              <a:rPr lang="et-EE" dirty="0" smtClean="0"/>
              <a:t>SARNAST.</a:t>
            </a:r>
          </a:p>
          <a:p>
            <a:r>
              <a:rPr lang="et-EE" dirty="0" smtClean="0"/>
              <a:t>KÕIK </a:t>
            </a:r>
            <a:r>
              <a:rPr lang="et-EE" dirty="0" smtClean="0"/>
              <a:t>TEGURID, ASJAOLUD, OMADUSED JNE, MIS TEEVAD SIND TEISTEST OMA KLASSIS ERINEVAKS, ERILISEKS (KUJUNDA SKEEMINA). </a:t>
            </a:r>
            <a:endParaRPr lang="et-EE" dirty="0" smtClean="0"/>
          </a:p>
          <a:p>
            <a:r>
              <a:rPr lang="et-EE" dirty="0" smtClean="0"/>
              <a:t>KUI SA OLEKS LOOM, SIIS MILLINE LOOM? JOONISTA</a:t>
            </a: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>
                <a:latin typeface="Arial" charset="0"/>
              </a:rPr>
              <a:t>ISIKSUS 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t-EE" smtClean="0">
                <a:latin typeface="Arial" charset="0"/>
              </a:rPr>
              <a:t>ON PÜSIVATE KÄITUMUSLIKE JA PSÜÜHILISTE OMADUSTE KOGUM</a:t>
            </a:r>
          </a:p>
          <a:p>
            <a:r>
              <a:rPr lang="et-EE" smtClean="0">
                <a:latin typeface="Arial" charset="0"/>
              </a:rPr>
              <a:t>MIS SARNASTES TINGIMUSTES SAMA ISIKU PUHUL TÕENÄOLISELT KORDUB</a:t>
            </a:r>
          </a:p>
          <a:p>
            <a:r>
              <a:rPr lang="et-EE" smtClean="0"/>
              <a:t>Isiksus on inimesele iseloomulike omaduste kogum, mis teeb ta teistest erinevaks ja silmapaistvaks</a:t>
            </a:r>
          </a:p>
          <a:p>
            <a:r>
              <a:rPr lang="et-EE" smtClean="0"/>
              <a:t>Isiksus on jagunematu, kordumatu ja surematu. Vaimne </a:t>
            </a:r>
            <a:endParaRPr lang="et-EE" smtClean="0">
              <a:latin typeface="Arial" charset="0"/>
            </a:endParaRPr>
          </a:p>
          <a:p>
            <a:endParaRPr lang="et-EE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>
                <a:latin typeface="Arial" charset="0"/>
              </a:rPr>
              <a:t>ISIKSUS KUI JÄÄMÄGI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t-EE" smtClean="0">
                <a:latin typeface="Arial" charset="0"/>
              </a:rPr>
              <a:t>KÄITUMINE</a:t>
            </a:r>
          </a:p>
          <a:p>
            <a:pPr algn="ctr">
              <a:buFont typeface="Arial" charset="0"/>
              <a:buNone/>
            </a:pPr>
            <a:endParaRPr lang="et-EE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t-EE" smtClean="0">
                <a:latin typeface="Arial" charset="0"/>
              </a:rPr>
              <a:t>MÕTTED JA TUNDED</a:t>
            </a:r>
          </a:p>
          <a:p>
            <a:pPr algn="ctr">
              <a:buFont typeface="Arial" charset="0"/>
              <a:buNone/>
            </a:pPr>
            <a:r>
              <a:rPr lang="et-EE" smtClean="0">
                <a:latin typeface="Arial" charset="0"/>
              </a:rPr>
              <a:t>HOIAKUD</a:t>
            </a:r>
          </a:p>
          <a:p>
            <a:pPr algn="ctr">
              <a:buFont typeface="Arial" charset="0"/>
              <a:buNone/>
            </a:pPr>
            <a:r>
              <a:rPr lang="et-EE" smtClean="0">
                <a:latin typeface="Arial" charset="0"/>
              </a:rPr>
              <a:t>USKUMUSED</a:t>
            </a:r>
          </a:p>
          <a:p>
            <a:pPr algn="ctr">
              <a:buFont typeface="Arial" charset="0"/>
              <a:buNone/>
            </a:pPr>
            <a:r>
              <a:rPr lang="et-EE" smtClean="0">
                <a:latin typeface="Arial" charset="0"/>
              </a:rPr>
              <a:t>VÄÄRTUSHINNANGUD</a:t>
            </a:r>
          </a:p>
          <a:p>
            <a:pPr algn="ctr">
              <a:buFont typeface="Arial" charset="0"/>
              <a:buNone/>
            </a:pPr>
            <a:r>
              <a:rPr lang="et-EE" smtClean="0">
                <a:latin typeface="Arial" charset="0"/>
              </a:rPr>
              <a:t>OSKUSED JA VÕIMED</a:t>
            </a:r>
          </a:p>
          <a:p>
            <a:pPr algn="ctr">
              <a:buFont typeface="Arial" charset="0"/>
              <a:buNone/>
            </a:pPr>
            <a:r>
              <a:rPr lang="et-EE" smtClean="0">
                <a:latin typeface="Arial" charset="0"/>
              </a:rPr>
              <a:t>KOGEMUSED JA PÄRILIKKUS</a:t>
            </a:r>
          </a:p>
          <a:p>
            <a:pPr algn="ctr">
              <a:buFont typeface="Arial" charset="0"/>
              <a:buNone/>
            </a:pPr>
            <a:endParaRPr lang="et-EE" smtClean="0">
              <a:latin typeface="Arial" charset="0"/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457200" y="24384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381000" y="57150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1828800" y="609600"/>
            <a:ext cx="6781800" cy="5727700"/>
          </a:xfrm>
          <a:custGeom>
            <a:avLst/>
            <a:gdLst/>
            <a:ahLst/>
            <a:cxnLst>
              <a:cxn ang="0">
                <a:pos x="0" y="3608"/>
              </a:cxn>
              <a:cxn ang="0">
                <a:pos x="1536" y="8"/>
              </a:cxn>
              <a:cxn ang="0">
                <a:pos x="4272" y="3560"/>
              </a:cxn>
            </a:cxnLst>
            <a:rect l="0" t="0" r="r" b="b"/>
            <a:pathLst>
              <a:path w="4272" h="3608">
                <a:moveTo>
                  <a:pt x="0" y="3608"/>
                </a:moveTo>
                <a:cubicBezTo>
                  <a:pt x="412" y="1812"/>
                  <a:pt x="824" y="16"/>
                  <a:pt x="1536" y="8"/>
                </a:cubicBezTo>
                <a:cubicBezTo>
                  <a:pt x="2248" y="0"/>
                  <a:pt x="3816" y="2968"/>
                  <a:pt x="4272" y="35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Bioloogilised tegurid</a:t>
            </a:r>
            <a:endParaRPr lang="en-US" smtClean="0"/>
          </a:p>
        </p:txBody>
      </p:sp>
      <p:sp>
        <p:nvSpPr>
          <p:cNvPr id="14338" name="Sisu kohatäide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t-EE" smtClean="0">
                <a:latin typeface="Arial" charset="0"/>
              </a:rPr>
              <a:t>Kõik, mida saab kaasa geneetilise koodiga:</a:t>
            </a:r>
          </a:p>
          <a:p>
            <a:r>
              <a:rPr lang="et-EE" smtClean="0">
                <a:latin typeface="Arial" charset="0"/>
              </a:rPr>
              <a:t>Välimus, füüsilised eeldused</a:t>
            </a:r>
          </a:p>
          <a:p>
            <a:r>
              <a:rPr lang="et-EE" smtClean="0">
                <a:latin typeface="Arial" charset="0"/>
              </a:rPr>
              <a:t>Vaimsete võimete baastase</a:t>
            </a:r>
          </a:p>
          <a:p>
            <a:r>
              <a:rPr lang="et-EE" smtClean="0">
                <a:latin typeface="Arial" charset="0"/>
              </a:rPr>
              <a:t>Erianded ja võimekused, andekus</a:t>
            </a:r>
          </a:p>
          <a:p>
            <a:r>
              <a:rPr lang="et-EE" smtClean="0">
                <a:latin typeface="Arial" charset="0"/>
              </a:rPr>
              <a:t>Temperamendi tüüp</a:t>
            </a:r>
          </a:p>
          <a:p>
            <a:r>
              <a:rPr lang="et-EE" smtClean="0">
                <a:latin typeface="Arial" charset="0"/>
              </a:rPr>
              <a:t>Isiksuse omadused</a:t>
            </a:r>
          </a:p>
          <a:p>
            <a:r>
              <a:rPr lang="et-EE" smtClean="0">
                <a:latin typeface="Arial" charset="0"/>
              </a:rPr>
              <a:t>Erutus- ja pidurdusprotsessi kiirus</a:t>
            </a:r>
          </a:p>
          <a:p>
            <a:r>
              <a:rPr lang="et-EE" smtClean="0">
                <a:latin typeface="Arial" charset="0"/>
              </a:rPr>
              <a:t>Tervislik seisund (pärilikud haigused, vastupidavus haigustele jne)</a:t>
            </a:r>
          </a:p>
          <a:p>
            <a:endParaRPr lang="et-EE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ealkiri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t-EE" smtClean="0"/>
              <a:t>Keskkonnategurid </a:t>
            </a:r>
            <a:endParaRPr lang="en-US" smtClean="0"/>
          </a:p>
        </p:txBody>
      </p:sp>
      <p:sp>
        <p:nvSpPr>
          <p:cNvPr id="15362" name="Sisu kohatäide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t-EE" smtClean="0"/>
              <a:t>Kõik muu:</a:t>
            </a:r>
          </a:p>
          <a:p>
            <a:r>
              <a:rPr lang="et-EE" smtClean="0"/>
              <a:t>Perekond – kasvatus, tingimused, keskkond</a:t>
            </a:r>
          </a:p>
          <a:p>
            <a:r>
              <a:rPr lang="et-EE" smtClean="0"/>
              <a:t>Ühiskond  - ühiskondlik kord</a:t>
            </a:r>
          </a:p>
          <a:p>
            <a:r>
              <a:rPr lang="et-EE" smtClean="0"/>
              <a:t>Kool ja lasteaed, huvikoolid, sport</a:t>
            </a:r>
          </a:p>
          <a:p>
            <a:r>
              <a:rPr lang="et-EE" smtClean="0"/>
              <a:t>Sõbrad, elukaaslane, seltskond</a:t>
            </a:r>
          </a:p>
          <a:p>
            <a:r>
              <a:rPr lang="et-EE" smtClean="0"/>
              <a:t>Internet ja meedia</a:t>
            </a:r>
          </a:p>
          <a:p>
            <a:r>
              <a:rPr lang="et-EE" smtClean="0"/>
              <a:t>Elukoht, linnaosa</a:t>
            </a:r>
          </a:p>
          <a:p>
            <a:r>
              <a:rPr lang="et-EE" smtClean="0"/>
              <a:t>Ökoloogiline keskkond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ISIKSUSE UURIMINE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t-EE" smtClean="0"/>
              <a:t>Tekkinud on kaks uurimissuunda:</a:t>
            </a:r>
          </a:p>
          <a:p>
            <a:pPr>
              <a:buFontTx/>
              <a:buAutoNum type="arabicPeriod"/>
            </a:pPr>
            <a:r>
              <a:rPr lang="et-EE" smtClean="0"/>
              <a:t>Bioloogiline suund: valdav osa isiksusest on meie geenides. Isiksuse jooned on määratud suure hulga geenikombinatsioonide poolt.</a:t>
            </a:r>
          </a:p>
          <a:p>
            <a:pPr>
              <a:buFontTx/>
              <a:buAutoNum type="arabicPeriod"/>
            </a:pPr>
            <a:r>
              <a:rPr lang="et-EE" smtClean="0"/>
              <a:t>Keskkondlik suund: inimese isiksus on mõjutatav sotsiaalse keskkonna poolt.</a:t>
            </a:r>
          </a:p>
          <a:p>
            <a:pPr>
              <a:buFontTx/>
              <a:buNone/>
            </a:pPr>
            <a:r>
              <a:rPr lang="et-EE" smtClean="0"/>
              <a:t>	Tõde on vahepeal, kahe teguri koostoimel. Geenid annavad piirjooned, millest üle ei arenda ega mõjuta.</a:t>
            </a:r>
          </a:p>
          <a:p>
            <a:endParaRPr lang="et-EE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1" descr="Description: C:\Users\LIISAR~1\AppData\Local\Temp\IQ_nature-nur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91600" cy="673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Kas lagi on käes?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mtClean="0"/>
              <a:t>Teisisõnu: tõenäoliselt on meile ette antud nö ülemine lagi, millest kõrgemale ei ole võimalik ka parimal juhul enda võimekust arendada, </a:t>
            </a:r>
          </a:p>
          <a:p>
            <a:pPr>
              <a:lnSpc>
                <a:spcPct val="90000"/>
              </a:lnSpc>
            </a:pPr>
            <a:r>
              <a:rPr lang="et-EE" smtClean="0"/>
              <a:t>AGA tasub pingutada, et igaüks oma lae saavutaks. </a:t>
            </a:r>
          </a:p>
          <a:p>
            <a:pPr>
              <a:lnSpc>
                <a:spcPct val="90000"/>
              </a:lnSpc>
            </a:pPr>
            <a:r>
              <a:rPr lang="et-EE" smtClean="0"/>
              <a:t>Kuna me ei tea, kui kõrgel iga lagi parasjagu on, siis tuleb tegeleda endaga maksimaalselt alati ja pidevalt. </a:t>
            </a:r>
          </a:p>
          <a:p>
            <a:pPr>
              <a:lnSpc>
                <a:spcPct val="90000"/>
              </a:lnSpc>
            </a:pPr>
            <a:r>
              <a:rPr lang="et-EE" smtClean="0"/>
              <a:t>Kui üldse ei arenda-tegele,  siis jääb suur osa andekusest välja arendamata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316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Office'i kujundus</vt:lpstr>
      <vt:lpstr>8. ISIKSUS</vt:lpstr>
      <vt:lpstr>MÕTLE, VALI JA MÄRGI ÜLES :</vt:lpstr>
      <vt:lpstr>ISIKSUS </vt:lpstr>
      <vt:lpstr>ISIKSUS KUI JÄÄMÄGI</vt:lpstr>
      <vt:lpstr>Bioloogilised tegurid</vt:lpstr>
      <vt:lpstr>Keskkonnategurid </vt:lpstr>
      <vt:lpstr>ISIKSUSE UURIMINE</vt:lpstr>
      <vt:lpstr>PowerPoint Presentation</vt:lpstr>
      <vt:lpstr>Kas lagi on käes?</vt:lpstr>
      <vt:lpstr>Isikuomaduste ja võimete testimine</vt:lpstr>
    </vt:vector>
  </TitlesOfParts>
  <Company>Tallinna Haridusamet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Miks me oleme erinevad / erilised?</dc:title>
  <dc:creator>kärt</dc:creator>
  <cp:lastModifiedBy>opetaja</cp:lastModifiedBy>
  <cp:revision>7</cp:revision>
  <dcterms:created xsi:type="dcterms:W3CDTF">2011-03-28T05:50:07Z</dcterms:created>
  <dcterms:modified xsi:type="dcterms:W3CDTF">2015-03-13T08:35:51Z</dcterms:modified>
</cp:coreProperties>
</file>